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97" r:id="rId4"/>
    <p:sldId id="327" r:id="rId5"/>
    <p:sldId id="260" r:id="rId6"/>
    <p:sldId id="320" r:id="rId7"/>
    <p:sldId id="323" r:id="rId8"/>
    <p:sldId id="325" r:id="rId9"/>
    <p:sldId id="326" r:id="rId10"/>
    <p:sldId id="328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22" autoAdjust="0"/>
  </p:normalViewPr>
  <p:slideViewPr>
    <p:cSldViewPr>
      <p:cViewPr varScale="1">
        <p:scale>
          <a:sx n="113" d="100"/>
          <a:sy n="113" d="100"/>
        </p:scale>
        <p:origin x="15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1260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2D41A-D3A9-4689-A192-B876DD72575D}" type="datetimeFigureOut">
              <a:rPr lang="x-none" smtClean="0"/>
              <a:pPr/>
              <a:t>28.3.2016.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E35D6F-4612-4D3B-82FA-609790DA853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95295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940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944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9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0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80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202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08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16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49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069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51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3E254D4-0507-4809-8B80-D6684C7EB1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3/28/2016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4A8671-FFDB-412A-8998-02E87667A99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223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8662" y="2285992"/>
            <a:ext cx="7239000" cy="1066800"/>
          </a:xfrm>
          <a:noFill/>
        </p:spPr>
        <p:txBody>
          <a:bodyPr>
            <a:normAutofit/>
          </a:bodyPr>
          <a:lstStyle/>
          <a:p>
            <a:r>
              <a:rPr lang="en-US" b="1" dirty="0"/>
              <a:t>FINHED Final Conference</a:t>
            </a:r>
            <a:endParaRPr lang="uk-UA" b="1" dirty="0">
              <a:latin typeface="+mn-lt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57364"/>
            <a:ext cx="7931224" cy="1931676"/>
          </a:xfrm>
        </p:spPr>
        <p:txBody>
          <a:bodyPr/>
          <a:lstStyle/>
          <a:p>
            <a:pPr algn="r">
              <a:lnSpc>
                <a:spcPct val="90000"/>
              </a:lnSpc>
            </a:pPr>
            <a:endParaRPr lang="en-US" sz="1800" dirty="0" smtClean="0"/>
          </a:p>
          <a:p>
            <a:pPr algn="r">
              <a:lnSpc>
                <a:spcPct val="90000"/>
              </a:lnSpc>
            </a:pPr>
            <a:endParaRPr lang="en-US" sz="2400" dirty="0" smtClean="0">
              <a:latin typeface="+mn-lt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721188" y="381000"/>
            <a:ext cx="4270412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sz="3000" b="1" dirty="0" smtClean="0">
                <a:latin typeface="Calibri" pitchFamily="34" charset="0"/>
              </a:rPr>
              <a:t>28-31. March 2016.</a:t>
            </a:r>
            <a:endParaRPr lang="uk-UA" sz="3000" b="1" dirty="0">
              <a:latin typeface="Calibri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55576" y="4221088"/>
            <a:ext cx="7931224" cy="17225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en-US" sz="3200" dirty="0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402" y="5192713"/>
            <a:ext cx="3061534" cy="750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Pc 1\Dropbox\FINHED\FINHED logo ce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5082344"/>
            <a:ext cx="3240360" cy="861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060848"/>
            <a:ext cx="8229600" cy="237626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Thank you for all efforts </a:t>
            </a:r>
            <a:r>
              <a:rPr lang="sr-Latn-RS" b="1" dirty="0"/>
              <a:t>&amp;</a:t>
            </a:r>
            <a:r>
              <a:rPr lang="en-US" b="1" dirty="0" smtClean="0"/>
              <a:t> </a:t>
            </a:r>
            <a:r>
              <a:rPr lang="en-US" b="1" dirty="0"/>
              <a:t>since our paths cross again </a:t>
            </a:r>
            <a:r>
              <a:rPr lang="en-US" b="1" dirty="0" smtClean="0"/>
              <a:t>all the best!</a:t>
            </a:r>
            <a:endParaRPr lang="sr-Latn-RS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805264"/>
            <a:ext cx="2736304" cy="623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695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7818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 smtClean="0"/>
              <a:t/>
            </a:r>
            <a:br>
              <a:rPr lang="en-US" sz="4900" dirty="0" smtClean="0"/>
            </a:br>
            <a:endParaRPr lang="uk-UA" sz="4900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632700" cy="3429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sz="3400" dirty="0" smtClean="0">
                <a:latin typeface="Calibri" pitchFamily="34" charset="0"/>
              </a:rPr>
              <a:t>Welcome word</a:t>
            </a:r>
          </a:p>
          <a:p>
            <a:pPr>
              <a:lnSpc>
                <a:spcPct val="80000"/>
              </a:lnSpc>
            </a:pPr>
            <a:endParaRPr lang="en-US" altLang="ko-KR" sz="34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ko-KR" sz="3400" dirty="0" smtClean="0">
                <a:latin typeface="Calibri" pitchFamily="34" charset="0"/>
              </a:rPr>
              <a:t>Establishing the Quorum </a:t>
            </a:r>
          </a:p>
          <a:p>
            <a:pPr>
              <a:lnSpc>
                <a:spcPct val="80000"/>
              </a:lnSpc>
            </a:pPr>
            <a:endParaRPr lang="en-US" altLang="ko-KR" sz="34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ko-KR" sz="3400" dirty="0" smtClean="0">
                <a:latin typeface="Calibri" pitchFamily="34" charset="0"/>
                <a:ea typeface="굴림" charset="-127"/>
              </a:rPr>
              <a:t>Adoption of the Agenda</a:t>
            </a:r>
            <a:endParaRPr lang="en-US" altLang="ko-KR" sz="3400" dirty="0">
              <a:latin typeface="Calibri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en-US" altLang="ko-KR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en-US" altLang="ko-KR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en-US" altLang="ko-KR" sz="1800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uk-UA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FINHED project impact at financing of higher education</a:t>
            </a:r>
            <a:endParaRPr lang="sr-Latn-R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i="1" dirty="0" smtClean="0">
                <a:latin typeface="+mj-lt"/>
              </a:rPr>
              <a:t>Impact at financing of higher education: </a:t>
            </a:r>
          </a:p>
          <a:p>
            <a:pPr algn="ctr">
              <a:buNone/>
            </a:pPr>
            <a:endParaRPr lang="en-US" i="1" dirty="0" smtClean="0"/>
          </a:p>
          <a:p>
            <a:r>
              <a:rPr lang="en-US" sz="3000" dirty="0" smtClean="0">
                <a:latin typeface="+mj-lt"/>
              </a:rPr>
              <a:t>For Montenegro</a:t>
            </a:r>
          </a:p>
          <a:p>
            <a:r>
              <a:rPr lang="en-US" sz="3000" dirty="0" smtClean="0">
                <a:latin typeface="+mj-lt"/>
              </a:rPr>
              <a:t>For Bosnia &amp;Herzegovina </a:t>
            </a:r>
          </a:p>
          <a:p>
            <a:r>
              <a:rPr lang="en-US" sz="3000" dirty="0" smtClean="0">
                <a:latin typeface="+mj-lt"/>
              </a:rPr>
              <a:t>For Republic of </a:t>
            </a:r>
            <a:r>
              <a:rPr lang="en-US" sz="3000" dirty="0" err="1" smtClean="0">
                <a:latin typeface="+mj-lt"/>
              </a:rPr>
              <a:t>Srpska</a:t>
            </a:r>
            <a:r>
              <a:rPr lang="en-GB" sz="3000" dirty="0" smtClean="0">
                <a:latin typeface="+mj-lt"/>
              </a:rPr>
              <a:t> </a:t>
            </a:r>
            <a:endParaRPr lang="en-US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1024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Financing &amp; equity policy framework </a:t>
            </a:r>
            <a:endParaRPr lang="sr-Latn-R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i="1" dirty="0" smtClean="0">
                <a:latin typeface="+mj-lt"/>
              </a:rPr>
              <a:t>Assignment completed: </a:t>
            </a:r>
          </a:p>
          <a:p>
            <a:pPr algn="ctr">
              <a:buNone/>
            </a:pPr>
            <a:endParaRPr lang="en-US" i="1" dirty="0" smtClean="0"/>
          </a:p>
          <a:p>
            <a:r>
              <a:rPr lang="en-GB" sz="3000" dirty="0" smtClean="0">
                <a:latin typeface="+mn-lt"/>
              </a:rPr>
              <a:t>Report for Montenegro</a:t>
            </a:r>
          </a:p>
          <a:p>
            <a:r>
              <a:rPr lang="en-GB" sz="3000" dirty="0" smtClean="0">
                <a:latin typeface="+mn-lt"/>
              </a:rPr>
              <a:t>Report for Republic of </a:t>
            </a:r>
            <a:r>
              <a:rPr lang="en-GB" sz="3000" dirty="0" err="1" smtClean="0">
                <a:latin typeface="+mn-lt"/>
              </a:rPr>
              <a:t>Srpska</a:t>
            </a:r>
            <a:r>
              <a:rPr lang="en-GB" sz="3000" dirty="0" smtClean="0">
                <a:latin typeface="+mn-lt"/>
              </a:rPr>
              <a:t> </a:t>
            </a:r>
          </a:p>
          <a:p>
            <a:r>
              <a:rPr lang="en-GB" sz="3000" dirty="0"/>
              <a:t>Report for Bosnia and Herzegovina</a:t>
            </a:r>
            <a:endParaRPr lang="en-GB" sz="3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024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24384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COFFEE BREAK</a:t>
            </a:r>
            <a:endParaRPr lang="sr-Latn-R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Institutional funding strategies</a:t>
            </a:r>
            <a:endParaRPr lang="sr-Latn-R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3600" i="1" dirty="0"/>
              <a:t>Assignment completed: </a:t>
            </a:r>
          </a:p>
          <a:p>
            <a:pPr algn="ctr">
              <a:buNone/>
            </a:pPr>
            <a:endParaRPr lang="en-US" i="1" dirty="0"/>
          </a:p>
          <a:p>
            <a:r>
              <a:rPr lang="en-GB" dirty="0"/>
              <a:t>Report for Montenegro</a:t>
            </a:r>
          </a:p>
          <a:p>
            <a:r>
              <a:rPr lang="en-GB" dirty="0"/>
              <a:t>Report for Bosnia and </a:t>
            </a:r>
            <a:r>
              <a:rPr lang="en-GB" dirty="0" smtClean="0"/>
              <a:t>Herzegovina</a:t>
            </a:r>
          </a:p>
          <a:p>
            <a:r>
              <a:rPr lang="en-GB" dirty="0" smtClean="0"/>
              <a:t>Report </a:t>
            </a:r>
            <a:r>
              <a:rPr lang="en-GB" dirty="0"/>
              <a:t>for Republic of </a:t>
            </a:r>
            <a:r>
              <a:rPr lang="en-GB" dirty="0" err="1"/>
              <a:t>Srpska</a:t>
            </a:r>
            <a:r>
              <a:rPr lang="en-GB" dirty="0"/>
              <a:t>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647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24384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LUNCH BREAK</a:t>
            </a:r>
            <a:endParaRPr lang="sr-Latn-R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878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And after four years…</a:t>
            </a:r>
            <a:endParaRPr lang="sr-Latn-RS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00200"/>
            <a:ext cx="7848872" cy="3268960"/>
          </a:xfrm>
        </p:spPr>
        <p:txBody>
          <a:bodyPr>
            <a:normAutofit/>
          </a:bodyPr>
          <a:lstStyle/>
          <a:p>
            <a:r>
              <a:rPr lang="en-GB" dirty="0" smtClean="0"/>
              <a:t>Financial reporting and individual obligations</a:t>
            </a:r>
          </a:p>
          <a:p>
            <a:r>
              <a:rPr lang="en-US" dirty="0"/>
              <a:t>Future steps towards project </a:t>
            </a:r>
            <a:r>
              <a:rPr lang="en-US" dirty="0" smtClean="0"/>
              <a:t>closing</a:t>
            </a:r>
          </a:p>
          <a:p>
            <a:r>
              <a:rPr lang="en-US" dirty="0"/>
              <a:t>Closing remarks of Coordinator</a:t>
            </a:r>
            <a:endParaRPr lang="sr-Latn-R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69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b="1" dirty="0" smtClean="0"/>
          </a:p>
          <a:p>
            <a:pPr marL="0" indent="0" algn="ctr">
              <a:buNone/>
            </a:pPr>
            <a:endParaRPr lang="en-GB" b="1" dirty="0"/>
          </a:p>
          <a:p>
            <a:pPr marL="0" indent="0" algn="ctr">
              <a:buNone/>
            </a:pPr>
            <a:r>
              <a:rPr lang="en-GB" b="1" dirty="0" smtClean="0"/>
              <a:t>Any Other Business (AOB)</a:t>
            </a:r>
            <a:endParaRPr lang="sr-Latn-RS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69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HED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</TotalTime>
  <Words>126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굴림</vt:lpstr>
      <vt:lpstr>Segoe UI</vt:lpstr>
      <vt:lpstr>Verdana</vt:lpstr>
      <vt:lpstr>FINHED Template</vt:lpstr>
      <vt:lpstr>FINHED Final Conference</vt:lpstr>
      <vt:lpstr> </vt:lpstr>
      <vt:lpstr>FINHED project impact at financing of higher education</vt:lpstr>
      <vt:lpstr>Financing &amp; equity policy framework </vt:lpstr>
      <vt:lpstr>COFFEE BREAK</vt:lpstr>
      <vt:lpstr>Institutional funding strategies</vt:lpstr>
      <vt:lpstr>LUNCH BREAK</vt:lpstr>
      <vt:lpstr>And after four years…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Šeme finansiranja</dc:title>
  <dc:creator>User</dc:creator>
  <cp:lastModifiedBy>Milica Grahovac</cp:lastModifiedBy>
  <cp:revision>108</cp:revision>
  <dcterms:created xsi:type="dcterms:W3CDTF">2009-09-09T08:37:07Z</dcterms:created>
  <dcterms:modified xsi:type="dcterms:W3CDTF">2016-03-28T10:11:37Z</dcterms:modified>
</cp:coreProperties>
</file>